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272" r:id="rId2"/>
    <p:sldId id="674" r:id="rId3"/>
    <p:sldId id="675" r:id="rId4"/>
    <p:sldId id="676" r:id="rId5"/>
    <p:sldId id="677" r:id="rId6"/>
    <p:sldId id="679" r:id="rId7"/>
    <p:sldId id="678" r:id="rId8"/>
    <p:sldId id="681" r:id="rId9"/>
    <p:sldId id="683" r:id="rId10"/>
    <p:sldId id="682" r:id="rId11"/>
    <p:sldId id="684" r:id="rId12"/>
    <p:sldId id="685" r:id="rId13"/>
    <p:sldId id="686" r:id="rId14"/>
    <p:sldId id="687" r:id="rId15"/>
    <p:sldId id="689" r:id="rId16"/>
    <p:sldId id="690" r:id="rId17"/>
    <p:sldId id="691" r:id="rId18"/>
    <p:sldId id="692" r:id="rId19"/>
    <p:sldId id="693" r:id="rId20"/>
    <p:sldId id="702" r:id="rId21"/>
    <p:sldId id="69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3" r:id="rId3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GlobalKey-clas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TextFormField-clas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i.flutter.dev/flutter/material/TextFormField-clas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utisya.com/" TargetMode="External"/><Relationship Id="rId2" Type="http://schemas.openxmlformats.org/officeDocument/2006/relationships/hyperlink" Target="https://flutterstudio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TextEditingController-clas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Calculadora IMC-funcionamento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201601-086A-4677-8756-C6337A68A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8" t="17451" r="56622" b="28059"/>
          <a:stretch/>
        </p:blipFill>
        <p:spPr>
          <a:xfrm>
            <a:off x="16341" y="2674814"/>
            <a:ext cx="1906244" cy="2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114" y="1664010"/>
            <a:ext cx="7666892" cy="762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Feito nossas transformações e calculo inicial, fica faltando as comparações.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6BF49-7E56-4E4F-A065-E4F500E60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35613" r="65461" b="35613"/>
          <a:stretch/>
        </p:blipFill>
        <p:spPr>
          <a:xfrm>
            <a:off x="97547" y="2485959"/>
            <a:ext cx="9983078" cy="273978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2F411D6-0FE2-41BE-9E65-B93EB342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272325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74" y="1664010"/>
            <a:ext cx="7666892" cy="7626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 dirty="0"/>
              <a:t>Não se esqueça de chamar a função</a:t>
            </a:r>
          </a:p>
          <a:p>
            <a:pPr marL="0" indent="0">
              <a:buNone/>
            </a:pPr>
            <a:r>
              <a:rPr lang="pt-BR" sz="2400" dirty="0"/>
              <a:t>Agora podemos criar as condições.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F67A4D-F25F-482A-8F83-D31E66617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45768" r="65346" b="30539"/>
          <a:stretch/>
        </p:blipFill>
        <p:spPr>
          <a:xfrm>
            <a:off x="281352" y="2890981"/>
            <a:ext cx="9127351" cy="228770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73F6079-D8C2-4316-AD49-1F8EA161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294519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061" y="2045743"/>
            <a:ext cx="5934502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coloque estes valores de passagem dentro de um </a:t>
            </a:r>
            <a:r>
              <a:rPr lang="pt-BR" sz="2400" dirty="0" err="1"/>
              <a:t>setState</a:t>
            </a:r>
            <a:r>
              <a:rPr lang="pt-BR" sz="2400" dirty="0"/>
              <a:t> na função _</a:t>
            </a:r>
            <a:r>
              <a:rPr lang="pt-BR" sz="2400" dirty="0" err="1"/>
              <a:t>calculate</a:t>
            </a:r>
            <a:r>
              <a:rPr lang="pt-BR" sz="2400" dirty="0"/>
              <a:t> para atualizar sua tela.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342974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coloque estes valores de passagem dentro de um </a:t>
            </a:r>
            <a:r>
              <a:rPr lang="pt-BR" sz="2400" dirty="0" err="1"/>
              <a:t>setState</a:t>
            </a:r>
            <a:r>
              <a:rPr lang="pt-BR" sz="2400" dirty="0"/>
              <a:t> na função _</a:t>
            </a:r>
            <a:r>
              <a:rPr lang="pt-BR" sz="2400" dirty="0" err="1"/>
              <a:t>calculate</a:t>
            </a:r>
            <a:r>
              <a:rPr lang="pt-BR" sz="2400" dirty="0"/>
              <a:t> para atualizar sua tela.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23E898-01E0-4B43-8C72-C79FA181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" t="28596" r="71042" b="35080"/>
          <a:stretch/>
        </p:blipFill>
        <p:spPr>
          <a:xfrm>
            <a:off x="0" y="2339140"/>
            <a:ext cx="7760677" cy="333141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982603-01EE-40D1-9D1F-0FBD347AD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t="6732" r="50000" b="34667"/>
          <a:stretch/>
        </p:blipFill>
        <p:spPr>
          <a:xfrm>
            <a:off x="7760677" y="2444183"/>
            <a:ext cx="2319948" cy="32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melhorar esse valor do </a:t>
            </a:r>
            <a:r>
              <a:rPr lang="pt-BR" sz="2400" dirty="0" err="1"/>
              <a:t>imc</a:t>
            </a:r>
            <a:r>
              <a:rPr lang="pt-BR" sz="2400" dirty="0"/>
              <a:t> criando uma precisão de valor</a:t>
            </a:r>
          </a:p>
          <a:p>
            <a:pPr marL="0" indent="0">
              <a:buNone/>
            </a:pPr>
            <a:r>
              <a:rPr lang="pt-BR" sz="2400" dirty="0"/>
              <a:t>Faça o resto de toda comparação de </a:t>
            </a:r>
            <a:r>
              <a:rPr lang="pt-BR" sz="2400" dirty="0" err="1"/>
              <a:t>if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D4DBAC-1A04-4CE3-AB7A-18CC9EB17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43869" r="67438" b="31777"/>
          <a:stretch/>
        </p:blipFill>
        <p:spPr>
          <a:xfrm>
            <a:off x="0" y="2864518"/>
            <a:ext cx="7770445" cy="1942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865527-541F-4562-A929-68270EEE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8" t="6732" r="50000" b="35905"/>
          <a:stretch/>
        </p:blipFill>
        <p:spPr>
          <a:xfrm>
            <a:off x="7770445" y="2289388"/>
            <a:ext cx="2310180" cy="33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 quiser tente no </a:t>
            </a:r>
            <a:r>
              <a:rPr lang="pt-BR" sz="2400" dirty="0" err="1"/>
              <a:t>dartpad</a:t>
            </a:r>
            <a:r>
              <a:rPr lang="pt-BR" sz="2400" dirty="0"/>
              <a:t> esta parte mas se estiver confiante faça em seu código mesmo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882844-FF5C-4BA0-9220-9B65277CB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" t="19927" r="64880" b="29714"/>
          <a:stretch/>
        </p:blipFill>
        <p:spPr>
          <a:xfrm>
            <a:off x="422030" y="2325785"/>
            <a:ext cx="6881447" cy="33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31" y="1635714"/>
            <a:ext cx="6295292" cy="3018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faltou somente o botão resetar limpar o texto e voltar para o texto de informe seus dados.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Dica: Sabemos que para atualizar a tela usamos um </a:t>
            </a:r>
            <a:r>
              <a:rPr lang="pt-BR" sz="2400" dirty="0" err="1"/>
              <a:t>setState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Limpando a mensagem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FE8419-43B8-47AA-A96A-07A8C21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0" t="6732" r="50000" b="31777"/>
          <a:stretch/>
        </p:blipFill>
        <p:spPr>
          <a:xfrm>
            <a:off x="7020902" y="1155433"/>
            <a:ext cx="3059723" cy="45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0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Limpando a mensagem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27E953-F869-404B-9522-51B6FA5D6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" t="54601" r="72439" b="24760"/>
          <a:stretch/>
        </p:blipFill>
        <p:spPr>
          <a:xfrm>
            <a:off x="480645" y="2592948"/>
            <a:ext cx="7982224" cy="20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5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Como ultimo problema devemos fazer que nosso programa não aceite campos vazio.</a:t>
            </a:r>
          </a:p>
          <a:p>
            <a:pPr marL="0" indent="0">
              <a:buNone/>
            </a:pPr>
            <a:r>
              <a:rPr lang="pt-BR" sz="2400" dirty="0"/>
              <a:t>Pesquise </a:t>
            </a:r>
          </a:p>
          <a:p>
            <a:pPr marL="0" indent="0">
              <a:buNone/>
            </a:pPr>
            <a:r>
              <a:rPr lang="pt-BR" sz="2400" dirty="0" err="1"/>
              <a:t>GlobalKey</a:t>
            </a:r>
            <a:r>
              <a:rPr lang="pt-BR" sz="2400" dirty="0"/>
              <a:t>&lt;</a:t>
            </a:r>
            <a:r>
              <a:rPr lang="pt-BR" sz="2400" dirty="0" err="1"/>
              <a:t>FormState</a:t>
            </a:r>
            <a:r>
              <a:rPr lang="pt-BR" sz="2400" dirty="0"/>
              <a:t>&gt;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https://api.flutter.dev/flutter/widgets/GlobalKey-class.html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1446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uma chave global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6CFA23-3D85-4918-A33A-63D3F9C6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" t="43043" r="69764" b="38382"/>
          <a:stretch/>
        </p:blipFill>
        <p:spPr>
          <a:xfrm>
            <a:off x="84320" y="2567354"/>
            <a:ext cx="9911984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internas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588436" cy="3326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Crie todas as funções de controle e cálculos de nosso app</a:t>
            </a:r>
          </a:p>
          <a:p>
            <a:pPr marL="0" indent="0">
              <a:buNone/>
            </a:pPr>
            <a:r>
              <a:rPr lang="pt-BR" dirty="0"/>
              <a:t>As mensagens após o calculo deverão ser: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abaixo 18.6 – Abaixo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18.6 a 24.9 – Peso ideal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25 a 29.9 – Levemente acima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30 a 34.9 – Obesidade grau 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35 a 39.9 – Obesidade grau II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ou maior 40 – Obesidade grau III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525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chame o </a:t>
            </a:r>
            <a:r>
              <a:rPr lang="pt-BR" sz="2400" dirty="0" err="1"/>
              <a:t>formkey</a:t>
            </a:r>
            <a:r>
              <a:rPr lang="pt-BR" sz="2400" dirty="0"/>
              <a:t> dentro do </a:t>
            </a:r>
            <a:r>
              <a:rPr lang="pt-BR" sz="2400" dirty="0" err="1"/>
              <a:t>setState</a:t>
            </a:r>
            <a:r>
              <a:rPr lang="pt-BR" sz="2400" dirty="0"/>
              <a:t> da função resetar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DEC1C2-2A2D-4747-A474-442D00513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4" r="78020" b="47050"/>
          <a:stretch/>
        </p:blipFill>
        <p:spPr>
          <a:xfrm>
            <a:off x="1077302" y="2696308"/>
            <a:ext cx="7129098" cy="23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coluna que esta dentro do scroll.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718AF5-E3AA-4A15-95C9-054228800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" t="12910" r="66392" b="40859"/>
          <a:stretch/>
        </p:blipFill>
        <p:spPr>
          <a:xfrm>
            <a:off x="909820" y="2615021"/>
            <a:ext cx="6951785" cy="30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coluna que esta dentro do scroll.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E990C6-DECD-4524-87B0-CAC2A6B87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" t="12497" r="67903" b="50000"/>
          <a:stretch/>
        </p:blipFill>
        <p:spPr>
          <a:xfrm>
            <a:off x="187569" y="2462613"/>
            <a:ext cx="8316516" cy="31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Adicione um </a:t>
            </a:r>
            <a:r>
              <a:rPr lang="pt-BR" sz="2400" dirty="0" err="1">
                <a:solidFill>
                  <a:schemeClr val="tx1"/>
                </a:solidFill>
              </a:rPr>
              <a:t>form</a:t>
            </a:r>
            <a:r>
              <a:rPr lang="pt-BR" sz="2400" dirty="0">
                <a:solidFill>
                  <a:schemeClr val="tx1"/>
                </a:solidFill>
              </a:rPr>
              <a:t> como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. Cole sua coluna como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form.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FB4819-5C12-45CC-A503-BC6E5886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41804" r="68833" b="30952"/>
          <a:stretch/>
        </p:blipFill>
        <p:spPr>
          <a:xfrm>
            <a:off x="175845" y="3274849"/>
            <a:ext cx="7913077" cy="239570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C39A265-54CC-4B51-B63E-B05C6E8BD924}"/>
              </a:ext>
            </a:extLst>
          </p:cNvPr>
          <p:cNvSpPr/>
          <p:nvPr/>
        </p:nvSpPr>
        <p:spPr>
          <a:xfrm rot="10800000">
            <a:off x="2708030" y="4145443"/>
            <a:ext cx="1934308" cy="654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74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572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Chame a Key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343D82-1B07-4BEB-A249-E6398E20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44694" r="68368" b="27237"/>
          <a:stretch/>
        </p:blipFill>
        <p:spPr>
          <a:xfrm>
            <a:off x="555563" y="2987212"/>
            <a:ext cx="7994178" cy="24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3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8888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Sabemos que para usar um formulário não podemos usar no campos texto somente </a:t>
            </a:r>
            <a:r>
              <a:rPr lang="pt-BR" sz="2400" dirty="0" err="1">
                <a:solidFill>
                  <a:schemeClr val="tx1"/>
                </a:solidFill>
              </a:rPr>
              <a:t>TextField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8F3652-02CE-49FB-B5DB-625BA08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9" t="27770" r="71669" b="57762"/>
          <a:stretch/>
        </p:blipFill>
        <p:spPr>
          <a:xfrm>
            <a:off x="614178" y="2322423"/>
            <a:ext cx="8518098" cy="17960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E0BBF2-5917-4C7F-8D2D-16DAD4EAF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61844" r="81393" b="27237"/>
          <a:stretch/>
        </p:blipFill>
        <p:spPr>
          <a:xfrm>
            <a:off x="505098" y="4317639"/>
            <a:ext cx="4289029" cy="13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textFormField</a:t>
            </a:r>
            <a:r>
              <a:rPr lang="pt-BR" sz="2400" dirty="0">
                <a:solidFill>
                  <a:schemeClr val="tx1"/>
                </a:solidFill>
              </a:rPr>
              <a:t> deverá ter em si uma função que passara uma função anônima, o </a:t>
            </a:r>
            <a:r>
              <a:rPr lang="pt-BR" sz="2400" u="sng" dirty="0" err="1">
                <a:solidFill>
                  <a:schemeClr val="tx1"/>
                </a:solidFill>
              </a:rPr>
              <a:t>validator</a:t>
            </a:r>
            <a:endParaRPr lang="pt-BR" sz="24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https://api.flutter.dev/flutter/material/TextFormField-class.html</a:t>
            </a:r>
            <a:endParaRPr lang="pt-BR" sz="2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5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textFormField</a:t>
            </a:r>
            <a:r>
              <a:rPr lang="pt-BR" sz="2400" dirty="0">
                <a:solidFill>
                  <a:schemeClr val="tx1"/>
                </a:solidFill>
              </a:rPr>
              <a:t> deverá ter em si uma função que passara uma função anônima, o </a:t>
            </a:r>
            <a:r>
              <a:rPr lang="pt-BR" sz="2400" u="sng" dirty="0" err="1">
                <a:solidFill>
                  <a:schemeClr val="tx1"/>
                </a:solidFill>
              </a:rPr>
              <a:t>validator</a:t>
            </a:r>
            <a:endParaRPr lang="pt-BR" sz="24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https://api.flutter.dev/flutter/material/TextFormField-class.html</a:t>
            </a:r>
            <a:endParaRPr lang="pt-BR" sz="2400" u="sng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F28309-3C02-4E10-BCFB-C1C374282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t="39966" r="66886" b="35174"/>
          <a:stretch/>
        </p:blipFill>
        <p:spPr>
          <a:xfrm>
            <a:off x="992889" y="3198573"/>
            <a:ext cx="7924800" cy="24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 botão calcular chame o </a:t>
            </a:r>
            <a:r>
              <a:rPr lang="pt-BR" sz="2400" dirty="0" err="1">
                <a:solidFill>
                  <a:schemeClr val="tx1"/>
                </a:solidFill>
              </a:rPr>
              <a:t>validate</a:t>
            </a:r>
            <a:endParaRPr lang="pt-BR" sz="2400" u="sng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A275D-4D45-4C2E-BF23-E128F78FD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7" t="36439" r="68136" b="26411"/>
          <a:stretch/>
        </p:blipFill>
        <p:spPr>
          <a:xfrm>
            <a:off x="1230923" y="2628801"/>
            <a:ext cx="6154615" cy="30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Pronto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08" y="1561317"/>
            <a:ext cx="8316516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Seu aplicativo calculadora esta terminado.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deverá estar em:</a:t>
            </a: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pastadoprograma</a:t>
            </a:r>
            <a:r>
              <a:rPr lang="pt-BR" sz="2400" dirty="0">
                <a:solidFill>
                  <a:schemeClr val="tx1"/>
                </a:solidFill>
              </a:rPr>
              <a:t>\build\app\outputs\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>
                <a:solidFill>
                  <a:schemeClr val="tx1"/>
                </a:solidFill>
              </a:rPr>
              <a:t>Dicas </a:t>
            </a:r>
            <a:r>
              <a:rPr lang="pt-BR" sz="2400" dirty="0">
                <a:solidFill>
                  <a:schemeClr val="tx1"/>
                </a:solidFill>
              </a:rPr>
              <a:t>extras: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Podemos usar um gerador de layouts em nosso construção de app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https://flutterstudio.app/</a:t>
            </a: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3"/>
              </a:rPr>
              <a:t>http://mutisya.com/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22" y="1863969"/>
            <a:ext cx="9085385" cy="227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controlar o que será digitado em um campo devemos chamar dois objetos controladores </a:t>
            </a:r>
            <a:r>
              <a:rPr lang="pt-BR" sz="2400" dirty="0" err="1"/>
              <a:t>TextEditingController</a:t>
            </a:r>
            <a:endParaRPr lang="pt-BR" sz="2400" dirty="0"/>
          </a:p>
          <a:p>
            <a:pPr marL="0" indent="0">
              <a:buNone/>
            </a:pPr>
            <a:r>
              <a:rPr lang="pt-BR" sz="2400" dirty="0"/>
              <a:t>Devemos criar um para o campo altura e outro para o campo peso.</a:t>
            </a:r>
          </a:p>
          <a:p>
            <a:pPr marL="0" indent="0">
              <a:buNone/>
            </a:pPr>
            <a:r>
              <a:rPr lang="pt-BR" sz="2400" dirty="0"/>
              <a:t>Vamos fazer isso dentro da nossa classe _</a:t>
            </a:r>
            <a:r>
              <a:rPr lang="pt-BR" sz="2400" dirty="0" err="1"/>
              <a:t>HomeState</a:t>
            </a: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https://api.flutter.dev/flutter/widgets/TextEditingController-class.html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1175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31C974-02F3-46E6-B8CD-87E4A57B7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" t="40154" r="67671" b="35492"/>
          <a:stretch/>
        </p:blipFill>
        <p:spPr>
          <a:xfrm>
            <a:off x="167878" y="2063261"/>
            <a:ext cx="9744868" cy="23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579" y="1559169"/>
            <a:ext cx="7292975" cy="4220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Agora chame estes objetos em cada um dos campos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0AADA-641D-4374-BBF0-E76FF9FC4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9" t="10021" r="64763" b="58127"/>
          <a:stretch/>
        </p:blipFill>
        <p:spPr>
          <a:xfrm>
            <a:off x="907256" y="2103829"/>
            <a:ext cx="7799577" cy="252876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02DA990-0EA6-4DD9-9BCB-C9ADC47D8DBF}"/>
              </a:ext>
            </a:extLst>
          </p:cNvPr>
          <p:cNvSpPr txBox="1">
            <a:spLocks/>
          </p:cNvSpPr>
          <p:nvPr/>
        </p:nvSpPr>
        <p:spPr>
          <a:xfrm>
            <a:off x="907256" y="4848081"/>
            <a:ext cx="7292975" cy="42203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Faça para altura também.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253D6DE-B3A1-42EA-8F60-CA42A0D1F393}"/>
              </a:ext>
            </a:extLst>
          </p:cNvPr>
          <p:cNvSpPr/>
          <p:nvPr/>
        </p:nvSpPr>
        <p:spPr>
          <a:xfrm rot="10800000">
            <a:off x="4712066" y="4067908"/>
            <a:ext cx="1336431" cy="3048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98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957753"/>
            <a:ext cx="7908498" cy="3059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uma função para este botão.</a:t>
            </a:r>
          </a:p>
          <a:p>
            <a:pPr marL="0" indent="0">
              <a:buNone/>
            </a:pPr>
            <a:r>
              <a:rPr lang="pt-BR" sz="2400" dirty="0"/>
              <a:t>Nesta função chame os controladores do campo peso e altura e faça que eles fiquem vazios caso seja chamada esta função.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E não se esqueça de mudar o texto de informação.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73AEC8-9F5D-4C1E-BCBA-D510C572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t="28183" r="78718" b="37220"/>
          <a:stretch/>
        </p:blipFill>
        <p:spPr>
          <a:xfrm>
            <a:off x="0" y="1436540"/>
            <a:ext cx="6353908" cy="35741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4DD2F-20F1-4A11-9A9F-7C7603381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7" t="38013" r="80346" b="41348"/>
          <a:stretch/>
        </p:blipFill>
        <p:spPr>
          <a:xfrm>
            <a:off x="6353909" y="3681287"/>
            <a:ext cx="3731166" cy="190365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73393"/>
            <a:ext cx="3270738" cy="1779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Não esqueça de trocar o texto pela variável criada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765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96" y="1704578"/>
            <a:ext cx="7666892" cy="1779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Chame a função reset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6275F0-42C7-47D5-8572-BB4A3AB1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8" t="37346" r="78370" b="34254"/>
          <a:stretch/>
        </p:blipFill>
        <p:spPr>
          <a:xfrm>
            <a:off x="2262555" y="2835275"/>
            <a:ext cx="5153574" cy="28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nos textos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1" y="1704578"/>
            <a:ext cx="8006861" cy="334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dirty="0"/>
              <a:t>Agora podemos criar nossa estrutura de comparação para mudança de texto.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Dica:</a:t>
            </a:r>
          </a:p>
          <a:p>
            <a:pPr marL="0" indent="0">
              <a:buNone/>
            </a:pPr>
            <a:r>
              <a:rPr lang="pt-BR" sz="2400" dirty="0"/>
              <a:t>Crie uma função.</a:t>
            </a:r>
          </a:p>
          <a:p>
            <a:pPr marL="0" indent="0">
              <a:buNone/>
            </a:pPr>
            <a:r>
              <a:rPr lang="pt-BR" sz="2400" dirty="0"/>
              <a:t>Para transformar um tipo de valor em outro tipo devemos usar o parse</a:t>
            </a:r>
          </a:p>
          <a:p>
            <a:pPr marL="0" indent="0">
              <a:buNone/>
            </a:pPr>
            <a:r>
              <a:rPr lang="pt-BR" sz="2400" dirty="0"/>
              <a:t>Exemplo</a:t>
            </a:r>
          </a:p>
          <a:p>
            <a:pPr marL="0" indent="0">
              <a:buNone/>
            </a:pPr>
            <a:r>
              <a:rPr lang="pt-BR" sz="2400" dirty="0" err="1"/>
              <a:t>Int</a:t>
            </a:r>
            <a:r>
              <a:rPr lang="pt-BR" sz="2400" dirty="0"/>
              <a:t> numero = </a:t>
            </a:r>
            <a:r>
              <a:rPr lang="pt-BR" sz="2400" dirty="0" err="1"/>
              <a:t>int.parse</a:t>
            </a:r>
            <a:r>
              <a:rPr lang="pt-BR" sz="2400" dirty="0"/>
              <a:t>(</a:t>
            </a:r>
            <a:r>
              <a:rPr lang="pt-BR" sz="2400" dirty="0" err="1"/>
              <a:t>idade.text</a:t>
            </a:r>
            <a:r>
              <a:rPr lang="pt-BR" sz="2400" dirty="0"/>
              <a:t>)</a:t>
            </a:r>
          </a:p>
          <a:p>
            <a:pPr marL="0" indent="0">
              <a:buNone/>
            </a:pPr>
            <a:r>
              <a:rPr lang="pt-BR" sz="2400" dirty="0"/>
              <a:t>Assim transformo o texto idade para o inteiro numero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80067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2693</TotalTime>
  <Words>678</Words>
  <Application>Microsoft Office PowerPoint</Application>
  <PresentationFormat>Personalizar</PresentationFormat>
  <Paragraphs>105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Funções internas</vt:lpstr>
      <vt:lpstr>Controle do campo texto</vt:lpstr>
      <vt:lpstr>Controle do campo texto</vt:lpstr>
      <vt:lpstr>Controle do campo texto</vt:lpstr>
      <vt:lpstr>Botão reset</vt:lpstr>
      <vt:lpstr>Botão reset</vt:lpstr>
      <vt:lpstr>Botão reset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Limpando a mensagem</vt:lpstr>
      <vt:lpstr>Limpando a mensagem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201</cp:revision>
  <dcterms:created xsi:type="dcterms:W3CDTF">2019-09-09T16:05:57Z</dcterms:created>
  <dcterms:modified xsi:type="dcterms:W3CDTF">2020-02-28T13:15:52Z</dcterms:modified>
  <dc:language>pt-BR</dc:language>
</cp:coreProperties>
</file>